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9144000" cy="6858000" type="screen4x3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227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annie Adam" userId="036c2095-f6cc-46b4-a8f5-4dcee73c7cd6" providerId="ADAL" clId="{1C6DE8DC-03A2-46DD-ADE4-AA61EA715190}"/>
    <pc:docChg chg="modSld">
      <pc:chgData name="Jeannie Adam" userId="036c2095-f6cc-46b4-a8f5-4dcee73c7cd6" providerId="ADAL" clId="{1C6DE8DC-03A2-46DD-ADE4-AA61EA715190}" dt="2024-12-11T14:05:58.372" v="97" actId="20577"/>
      <pc:docMkLst>
        <pc:docMk/>
      </pc:docMkLst>
      <pc:sldChg chg="modSp mod">
        <pc:chgData name="Jeannie Adam" userId="036c2095-f6cc-46b4-a8f5-4dcee73c7cd6" providerId="ADAL" clId="{1C6DE8DC-03A2-46DD-ADE4-AA61EA715190}" dt="2024-12-11T14:05:58.372" v="97" actId="20577"/>
        <pc:sldMkLst>
          <pc:docMk/>
          <pc:sldMk cId="3094579057" sldId="256"/>
        </pc:sldMkLst>
        <pc:spChg chg="mod">
          <ac:chgData name="Jeannie Adam" userId="036c2095-f6cc-46b4-a8f5-4dcee73c7cd6" providerId="ADAL" clId="{1C6DE8DC-03A2-46DD-ADE4-AA61EA715190}" dt="2024-12-11T14:05:58.372" v="97" actId="20577"/>
          <ac:spMkLst>
            <pc:docMk/>
            <pc:sldMk cId="3094579057" sldId="256"/>
            <ac:spMk id="15" creationId="{00000000-0000-0000-0000-000000000000}"/>
          </ac:spMkLst>
        </pc:spChg>
        <pc:spChg chg="mod">
          <ac:chgData name="Jeannie Adam" userId="036c2095-f6cc-46b4-a8f5-4dcee73c7cd6" providerId="ADAL" clId="{1C6DE8DC-03A2-46DD-ADE4-AA61EA715190}" dt="2024-12-11T14:05:16.901" v="49" actId="6549"/>
          <ac:spMkLst>
            <pc:docMk/>
            <pc:sldMk cId="3094579057" sldId="256"/>
            <ac:spMk id="21" creationId="{00000000-0000-0000-0000-000000000000}"/>
          </ac:spMkLst>
        </pc:spChg>
        <pc:spChg chg="mod">
          <ac:chgData name="Jeannie Adam" userId="036c2095-f6cc-46b4-a8f5-4dcee73c7cd6" providerId="ADAL" clId="{1C6DE8DC-03A2-46DD-ADE4-AA61EA715190}" dt="2024-12-11T14:05:05.531" v="17" actId="20577"/>
          <ac:spMkLst>
            <pc:docMk/>
            <pc:sldMk cId="3094579057" sldId="256"/>
            <ac:spMk id="2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BFFA-013F-428F-B756-D534D4903AE1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6BBDC-49AF-4545-98D9-E57DAB5A25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364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BFFA-013F-428F-B756-D534D4903AE1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6BBDC-49AF-4545-98D9-E57DAB5A25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732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BFFA-013F-428F-B756-D534D4903AE1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6BBDC-49AF-4545-98D9-E57DAB5A25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4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BFFA-013F-428F-B756-D534D4903AE1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6BBDC-49AF-4545-98D9-E57DAB5A25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25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BFFA-013F-428F-B756-D534D4903AE1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6BBDC-49AF-4545-98D9-E57DAB5A25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30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BFFA-013F-428F-B756-D534D4903AE1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6BBDC-49AF-4545-98D9-E57DAB5A25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1961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BFFA-013F-428F-B756-D534D4903AE1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6BBDC-49AF-4545-98D9-E57DAB5A25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7883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BFFA-013F-428F-B756-D534D4903AE1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6BBDC-49AF-4545-98D9-E57DAB5A25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677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BFFA-013F-428F-B756-D534D4903AE1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6BBDC-49AF-4545-98D9-E57DAB5A25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1928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BFFA-013F-428F-B756-D534D4903AE1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6BBDC-49AF-4545-98D9-E57DAB5A25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179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BFFA-013F-428F-B756-D534D4903AE1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6BBDC-49AF-4545-98D9-E57DAB5A25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6223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3BFFA-013F-428F-B756-D534D4903AE1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6BBDC-49AF-4545-98D9-E57DAB5A25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093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2915816" y="187124"/>
            <a:ext cx="2466597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dirty="0"/>
              <a:t>Corporation</a:t>
            </a:r>
          </a:p>
          <a:p>
            <a:pPr algn="ctr"/>
            <a:r>
              <a:rPr lang="en-GB" dirty="0"/>
              <a:t>Chair: Fiona Galbraith</a:t>
            </a:r>
          </a:p>
          <a:p>
            <a:pPr algn="ctr"/>
            <a:r>
              <a:rPr lang="en-GB" sz="1000" dirty="0"/>
              <a:t>Vice Chairs : Andrew Tubb &amp; Libby Reed</a:t>
            </a:r>
            <a:endParaRPr lang="en-GB" dirty="0"/>
          </a:p>
        </p:txBody>
      </p:sp>
      <p:sp>
        <p:nvSpPr>
          <p:cNvPr id="9" name="Rounded Rectangle 8"/>
          <p:cNvSpPr/>
          <p:nvPr/>
        </p:nvSpPr>
        <p:spPr>
          <a:xfrm>
            <a:off x="323528" y="4005064"/>
            <a:ext cx="1872208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Audit Committee</a:t>
            </a:r>
          </a:p>
          <a:p>
            <a:pPr algn="ctr"/>
            <a:r>
              <a:rPr lang="en-GB" sz="1100" dirty="0"/>
              <a:t>Chair (Interim): Andrew Tubb 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6300192" y="4005064"/>
            <a:ext cx="1872208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400" dirty="0"/>
              <a:t>Remuneration Committee</a:t>
            </a:r>
          </a:p>
          <a:p>
            <a:pPr algn="ctr"/>
            <a:r>
              <a:rPr lang="en-GB" sz="1100" dirty="0"/>
              <a:t>Chair: Susie Richards</a:t>
            </a:r>
            <a:endParaRPr lang="en-GB" sz="1100" dirty="0">
              <a:cs typeface="Calibri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269233" y="4005064"/>
            <a:ext cx="1872208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400" dirty="0"/>
              <a:t>Search &amp; Governance Committee</a:t>
            </a:r>
          </a:p>
          <a:p>
            <a:pPr algn="ctr"/>
            <a:r>
              <a:rPr lang="en-GB" sz="1100" dirty="0"/>
              <a:t>Chair: Andrew Tubb</a:t>
            </a:r>
            <a:endParaRPr lang="en-GB" sz="1100" dirty="0">
              <a:cs typeface="Calibri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2591449" y="1051977"/>
            <a:ext cx="3231198" cy="2851897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600" dirty="0"/>
              <a:t> </a:t>
            </a:r>
          </a:p>
          <a:p>
            <a:pPr algn="ctr"/>
            <a:endParaRPr lang="en-GB" sz="1600" dirty="0"/>
          </a:p>
          <a:p>
            <a:pPr algn="ctr"/>
            <a:r>
              <a:rPr lang="en-GB" sz="1600" dirty="0"/>
              <a:t>Corporation members</a:t>
            </a:r>
          </a:p>
          <a:p>
            <a:pPr algn="ctr"/>
            <a:r>
              <a:rPr lang="en-GB" sz="900" dirty="0">
                <a:cs typeface="Calibri"/>
              </a:rPr>
              <a:t>Brendan Brown – External Governor</a:t>
            </a:r>
          </a:p>
          <a:p>
            <a:pPr algn="ctr"/>
            <a:r>
              <a:rPr lang="en-GB" sz="900" dirty="0">
                <a:cs typeface="Calibri"/>
              </a:rPr>
              <a:t>Mike Cadman – Staff Governor (Support)</a:t>
            </a:r>
          </a:p>
          <a:p>
            <a:pPr algn="ctr"/>
            <a:r>
              <a:rPr lang="en-GB" sz="900" dirty="0">
                <a:cs typeface="Calibri"/>
              </a:rPr>
              <a:t>Mikey Ezewudo – External Governor</a:t>
            </a:r>
          </a:p>
          <a:p>
            <a:pPr algn="ctr"/>
            <a:r>
              <a:rPr lang="en-GB" sz="900" dirty="0">
                <a:cs typeface="Calibri"/>
              </a:rPr>
              <a:t>Fiona Galbraith – External Governor</a:t>
            </a:r>
            <a:endParaRPr lang="en-GB" sz="900" dirty="0"/>
          </a:p>
          <a:p>
            <a:pPr algn="ctr"/>
            <a:r>
              <a:rPr lang="en-GB" sz="900" dirty="0"/>
              <a:t>Ping Li – External Governor</a:t>
            </a:r>
          </a:p>
          <a:p>
            <a:pPr algn="ctr"/>
            <a:r>
              <a:rPr lang="en-GB" sz="900" dirty="0">
                <a:cs typeface="Calibri"/>
              </a:rPr>
              <a:t>Libby Reed – External Governor</a:t>
            </a:r>
          </a:p>
          <a:p>
            <a:pPr algn="ctr"/>
            <a:r>
              <a:rPr lang="en-GB" sz="900" dirty="0">
                <a:cs typeface="Calibri"/>
              </a:rPr>
              <a:t>Matt Reynolds – Principal</a:t>
            </a:r>
            <a:endParaRPr lang="en-GB" sz="900" dirty="0"/>
          </a:p>
          <a:p>
            <a:pPr algn="ctr"/>
            <a:r>
              <a:rPr lang="en-GB" sz="900" dirty="0"/>
              <a:t>Susie Richards – External Governor</a:t>
            </a:r>
          </a:p>
          <a:p>
            <a:pPr algn="ctr"/>
            <a:r>
              <a:rPr lang="en-GB" sz="900" dirty="0"/>
              <a:t>Sara Sharkey – External Governor</a:t>
            </a:r>
          </a:p>
          <a:p>
            <a:pPr algn="ctr"/>
            <a:r>
              <a:rPr lang="en-GB" sz="900" dirty="0"/>
              <a:t>Catherine Simpson – Parent Governor</a:t>
            </a:r>
          </a:p>
          <a:p>
            <a:pPr algn="ctr"/>
            <a:r>
              <a:rPr lang="en-GB" sz="900" dirty="0">
                <a:cs typeface="Calibri"/>
              </a:rPr>
              <a:t>Andrew Tubb – External Governor</a:t>
            </a:r>
          </a:p>
          <a:p>
            <a:pPr algn="ctr"/>
            <a:r>
              <a:rPr lang="en-GB" sz="900" dirty="0">
                <a:cs typeface="Calibri"/>
              </a:rPr>
              <a:t>Gay Wales – External Governor</a:t>
            </a:r>
            <a:endParaRPr lang="en-GB" sz="900" dirty="0"/>
          </a:p>
          <a:p>
            <a:pPr algn="ctr"/>
            <a:r>
              <a:rPr lang="en-GB" sz="900" dirty="0">
                <a:cs typeface="Calibri"/>
              </a:rPr>
              <a:t>Nikki Webster – Staff Governor (Academic)</a:t>
            </a:r>
          </a:p>
          <a:p>
            <a:pPr algn="ctr"/>
            <a:r>
              <a:rPr lang="en-GB" sz="900" dirty="0">
                <a:cs typeface="Calibri"/>
              </a:rPr>
              <a:t>Zanelle Kioko – Student Governor</a:t>
            </a:r>
          </a:p>
          <a:p>
            <a:pPr algn="ctr"/>
            <a:r>
              <a:rPr lang="en-GB" sz="900">
                <a:cs typeface="Calibri"/>
              </a:rPr>
              <a:t>Summer Wooldridge </a:t>
            </a:r>
            <a:r>
              <a:rPr lang="en-GB" sz="900" dirty="0">
                <a:cs typeface="Calibri"/>
              </a:rPr>
              <a:t>– Student Governor </a:t>
            </a:r>
            <a:endParaRPr lang="en-GB" sz="900" dirty="0"/>
          </a:p>
          <a:p>
            <a:pPr algn="ctr"/>
            <a:endParaRPr lang="en-GB" sz="900" dirty="0">
              <a:cs typeface="Calibri"/>
            </a:endParaRPr>
          </a:p>
          <a:p>
            <a:pPr algn="ctr"/>
            <a:endParaRPr lang="en-GB" sz="900" dirty="0"/>
          </a:p>
          <a:p>
            <a:pPr algn="ctr"/>
            <a:endParaRPr lang="en-GB" sz="1600" dirty="0"/>
          </a:p>
          <a:p>
            <a:pPr algn="ctr"/>
            <a:endParaRPr lang="en-GB" dirty="0"/>
          </a:p>
        </p:txBody>
      </p:sp>
      <p:sp>
        <p:nvSpPr>
          <p:cNvPr id="16" name="Rounded Rectangle 15"/>
          <p:cNvSpPr/>
          <p:nvPr/>
        </p:nvSpPr>
        <p:spPr>
          <a:xfrm>
            <a:off x="2948267" y="4984744"/>
            <a:ext cx="2664296" cy="1788373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400" dirty="0"/>
              <a:t>Search &amp; Governance Committee members</a:t>
            </a:r>
          </a:p>
          <a:p>
            <a:pPr algn="ctr"/>
            <a:r>
              <a:rPr lang="en-GB" sz="900" dirty="0">
                <a:cs typeface="Calibri"/>
              </a:rPr>
              <a:t>Fiona Galbraith</a:t>
            </a:r>
          </a:p>
          <a:p>
            <a:pPr algn="ctr"/>
            <a:r>
              <a:rPr lang="en-GB" sz="900" dirty="0">
                <a:cs typeface="Calibri"/>
              </a:rPr>
              <a:t>Ping Li</a:t>
            </a:r>
          </a:p>
          <a:p>
            <a:pPr algn="ctr"/>
            <a:r>
              <a:rPr lang="en-GB" sz="900" dirty="0">
                <a:cs typeface="Calibri"/>
              </a:rPr>
              <a:t>Libby Reed</a:t>
            </a:r>
          </a:p>
          <a:p>
            <a:pPr algn="ctr"/>
            <a:r>
              <a:rPr lang="en-GB" sz="900" dirty="0">
                <a:cs typeface="Calibri"/>
              </a:rPr>
              <a:t>Matt Reynolds</a:t>
            </a:r>
          </a:p>
          <a:p>
            <a:pPr algn="ctr"/>
            <a:r>
              <a:rPr lang="en-GB" sz="900" dirty="0">
                <a:cs typeface="Calibri"/>
              </a:rPr>
              <a:t>Andrew Tubb</a:t>
            </a:r>
          </a:p>
          <a:p>
            <a:pPr algn="ctr"/>
            <a:r>
              <a:rPr lang="en-GB" sz="900" dirty="0">
                <a:cs typeface="Calibri"/>
              </a:rPr>
              <a:t>Nikki Webster</a:t>
            </a:r>
            <a:endParaRPr lang="en-GB" sz="900" dirty="0"/>
          </a:p>
          <a:p>
            <a:pPr algn="ctr"/>
            <a:r>
              <a:rPr lang="en-GB" sz="900" dirty="0"/>
              <a:t>  </a:t>
            </a:r>
            <a:endParaRPr lang="en-GB" sz="900" dirty="0">
              <a:cs typeface="Calibri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79512" y="5012411"/>
            <a:ext cx="2448272" cy="139039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sz="1400" dirty="0"/>
          </a:p>
          <a:p>
            <a:pPr algn="ctr"/>
            <a:endParaRPr lang="en-GB" sz="1400" dirty="0"/>
          </a:p>
          <a:p>
            <a:pPr algn="ctr"/>
            <a:endParaRPr lang="en-GB" sz="1400" dirty="0"/>
          </a:p>
          <a:p>
            <a:pPr algn="ctr"/>
            <a:r>
              <a:rPr lang="en-GB" sz="1200" dirty="0"/>
              <a:t>Audit Committee members</a:t>
            </a:r>
          </a:p>
          <a:p>
            <a:pPr algn="ctr"/>
            <a:r>
              <a:rPr lang="en-GB" sz="900"/>
              <a:t>Brendan Brown</a:t>
            </a:r>
          </a:p>
          <a:p>
            <a:pPr algn="ctr"/>
            <a:r>
              <a:rPr lang="en-GB" sz="900" dirty="0"/>
              <a:t>Ping Li </a:t>
            </a:r>
            <a:endParaRPr lang="en-GB" sz="900" dirty="0">
              <a:cs typeface="Calibri"/>
            </a:endParaRPr>
          </a:p>
          <a:p>
            <a:pPr algn="ctr"/>
            <a:r>
              <a:rPr lang="en-GB" sz="900" dirty="0">
                <a:cs typeface="Calibri"/>
              </a:rPr>
              <a:t>Catherine Simpson</a:t>
            </a:r>
          </a:p>
          <a:p>
            <a:pPr algn="ctr"/>
            <a:r>
              <a:rPr lang="en-GB" sz="900" dirty="0">
                <a:cs typeface="Calibri"/>
              </a:rPr>
              <a:t>Andrew Tubb</a:t>
            </a:r>
          </a:p>
          <a:p>
            <a:pPr algn="ctr"/>
            <a:r>
              <a:rPr lang="en-GB" sz="900" dirty="0">
                <a:cs typeface="Calibri"/>
              </a:rPr>
              <a:t>Gay Wales</a:t>
            </a:r>
          </a:p>
          <a:p>
            <a:pPr algn="ctr"/>
            <a:r>
              <a:rPr lang="en-GB" sz="900" dirty="0"/>
              <a:t> </a:t>
            </a:r>
            <a:endParaRPr lang="en-GB" sz="900" dirty="0">
              <a:cs typeface="Calibri"/>
            </a:endParaRPr>
          </a:p>
          <a:p>
            <a:pPr algn="ctr"/>
            <a:endParaRPr lang="en-GB" sz="900" dirty="0">
              <a:cs typeface="Calibri"/>
            </a:endParaRPr>
          </a:p>
          <a:p>
            <a:pPr algn="ctr"/>
            <a:endParaRPr lang="en-GB" sz="1400" dirty="0">
              <a:cs typeface="Calibri"/>
            </a:endParaRPr>
          </a:p>
          <a:p>
            <a:pPr algn="ctr"/>
            <a:endParaRPr lang="en-GB" sz="1600" dirty="0">
              <a:cs typeface="Calibri"/>
            </a:endParaRPr>
          </a:p>
          <a:p>
            <a:pPr algn="ctr"/>
            <a:endParaRPr lang="en-GB" dirty="0">
              <a:cs typeface="Calibri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6156176" y="4967187"/>
            <a:ext cx="2376264" cy="120886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sz="1400" dirty="0"/>
          </a:p>
          <a:p>
            <a:pPr algn="ctr"/>
            <a:r>
              <a:rPr lang="en-GB" sz="1400" dirty="0"/>
              <a:t>Remuneration Committee members</a:t>
            </a:r>
            <a:endParaRPr lang="en-GB" sz="1400" dirty="0">
              <a:cs typeface="Calibri"/>
            </a:endParaRPr>
          </a:p>
          <a:p>
            <a:pPr algn="ctr"/>
            <a:r>
              <a:rPr lang="en-GB" sz="1000" dirty="0"/>
              <a:t>Mikey Ezewudo</a:t>
            </a:r>
          </a:p>
          <a:p>
            <a:pPr algn="ctr"/>
            <a:r>
              <a:rPr lang="en-GB" sz="1000" dirty="0"/>
              <a:t>Fiona Galbraith</a:t>
            </a:r>
          </a:p>
          <a:p>
            <a:pPr algn="ctr"/>
            <a:r>
              <a:rPr lang="en-GB" sz="1000" dirty="0"/>
              <a:t>Ping Li </a:t>
            </a:r>
            <a:endParaRPr lang="en-GB" sz="1000" dirty="0">
              <a:cs typeface="Calibri"/>
            </a:endParaRPr>
          </a:p>
          <a:p>
            <a:pPr algn="ctr"/>
            <a:r>
              <a:rPr lang="en-GB" sz="1000" dirty="0">
                <a:cs typeface="Calibri"/>
              </a:rPr>
              <a:t>Susie Richards</a:t>
            </a:r>
            <a:endParaRPr lang="en-GB" sz="1000" dirty="0"/>
          </a:p>
          <a:p>
            <a:pPr algn="ctr"/>
            <a:endParaRPr lang="en-GB" sz="1000" dirty="0">
              <a:cs typeface="Calibri"/>
            </a:endParaRPr>
          </a:p>
          <a:p>
            <a:pPr algn="ctr"/>
            <a:endParaRPr lang="en-GB" dirty="0">
              <a:cs typeface="Calibri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012160" y="799950"/>
            <a:ext cx="3059832" cy="2701058"/>
          </a:xfrm>
          <a:prstGeom prst="round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600" dirty="0"/>
              <a:t>Focus Governors</a:t>
            </a:r>
          </a:p>
          <a:p>
            <a:pPr algn="ctr"/>
            <a:r>
              <a:rPr lang="en-GB" sz="900" dirty="0">
                <a:cs typeface="Calibri"/>
              </a:rPr>
              <a:t>Safeguarding (</a:t>
            </a:r>
            <a:r>
              <a:rPr lang="en-GB" sz="900" dirty="0" err="1">
                <a:cs typeface="Calibri"/>
              </a:rPr>
              <a:t>inc</a:t>
            </a:r>
            <a:r>
              <a:rPr lang="en-GB" sz="900" dirty="0">
                <a:cs typeface="Calibri"/>
              </a:rPr>
              <a:t> Prevent) – Libby Reed</a:t>
            </a:r>
          </a:p>
          <a:p>
            <a:pPr algn="ctr"/>
            <a:r>
              <a:rPr lang="en-GB" sz="900" dirty="0">
                <a:cs typeface="Calibri"/>
              </a:rPr>
              <a:t>SEND -  Libby Reed </a:t>
            </a:r>
          </a:p>
          <a:p>
            <a:pPr algn="ctr"/>
            <a:r>
              <a:rPr lang="en-GB" sz="900" dirty="0">
                <a:cs typeface="Calibri"/>
              </a:rPr>
              <a:t>Finance – Brendan Brown</a:t>
            </a:r>
          </a:p>
          <a:p>
            <a:pPr algn="ctr"/>
            <a:r>
              <a:rPr lang="en-GB" sz="900" dirty="0">
                <a:cs typeface="Calibri"/>
              </a:rPr>
              <a:t>Health and Safety – Mikey Ezewudo</a:t>
            </a:r>
          </a:p>
          <a:p>
            <a:pPr algn="ctr"/>
            <a:r>
              <a:rPr lang="en-GB" sz="900" dirty="0">
                <a:cs typeface="Calibri"/>
              </a:rPr>
              <a:t>Local Skills Agenda – Catherine Simpson</a:t>
            </a:r>
          </a:p>
          <a:p>
            <a:pPr algn="ctr"/>
            <a:r>
              <a:rPr lang="en-GB" sz="900" dirty="0">
                <a:cs typeface="Calibri"/>
              </a:rPr>
              <a:t>Careers – Catherine Simpson</a:t>
            </a:r>
          </a:p>
          <a:p>
            <a:pPr algn="ctr"/>
            <a:r>
              <a:rPr lang="en-GB" sz="900" dirty="0"/>
              <a:t>Staff Experience - Susie Richards  </a:t>
            </a:r>
            <a:endParaRPr lang="en-GB" sz="900" dirty="0">
              <a:cs typeface="Calibri"/>
            </a:endParaRPr>
          </a:p>
          <a:p>
            <a:pPr algn="ctr"/>
            <a:r>
              <a:rPr lang="en-GB" sz="900" dirty="0">
                <a:cs typeface="Calibri"/>
              </a:rPr>
              <a:t>Apprenticeships - Andrew Tubb </a:t>
            </a:r>
            <a:endParaRPr lang="en-GB" sz="900" dirty="0"/>
          </a:p>
          <a:p>
            <a:pPr algn="ctr"/>
            <a:r>
              <a:rPr lang="en-GB" sz="900" dirty="0"/>
              <a:t>Curriculum – Gay Wales</a:t>
            </a:r>
          </a:p>
          <a:p>
            <a:pPr algn="ctr"/>
            <a:r>
              <a:rPr lang="en-GB" sz="900" dirty="0">
                <a:cs typeface="Calibri"/>
              </a:rPr>
              <a:t> Digital skills – Sara Sharkey</a:t>
            </a:r>
          </a:p>
          <a:p>
            <a:pPr algn="ctr"/>
            <a:r>
              <a:rPr lang="en-GB" sz="900" dirty="0">
                <a:cs typeface="Calibri"/>
              </a:rPr>
              <a:t>Project Apollo – Catherine Simpson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323528" y="2067671"/>
            <a:ext cx="1872208" cy="79208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dirty="0"/>
              <a:t>Clerk to the Corporation</a:t>
            </a:r>
          </a:p>
          <a:p>
            <a:pPr algn="ctr"/>
            <a:r>
              <a:rPr lang="en-GB" sz="1100" dirty="0"/>
              <a:t>Jeannie Adam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323528" y="187124"/>
            <a:ext cx="1800200" cy="122565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dirty="0"/>
              <a:t>Cirencester College Corporation </a:t>
            </a:r>
            <a:endParaRPr lang="en-GB" sz="1200" dirty="0"/>
          </a:p>
          <a:p>
            <a:pPr algn="ctr"/>
            <a:r>
              <a:rPr lang="en-GB" sz="1200" dirty="0">
                <a:cs typeface="Calibri"/>
              </a:rPr>
              <a:t> 2024-2025</a:t>
            </a:r>
          </a:p>
          <a:p>
            <a:pPr algn="ctr"/>
            <a:r>
              <a:rPr lang="en-GB" sz="1000" dirty="0">
                <a:cs typeface="Calibri"/>
              </a:rPr>
              <a:t>(updated December 2024)</a:t>
            </a:r>
            <a:endParaRPr lang="en-GB" sz="1200" dirty="0">
              <a:cs typeface="Calibri"/>
            </a:endParaRPr>
          </a:p>
        </p:txBody>
      </p:sp>
      <p:cxnSp>
        <p:nvCxnSpPr>
          <p:cNvPr id="31" name="Straight Arrow Connector 30"/>
          <p:cNvCxnSpPr>
            <a:endCxn id="15" idx="0"/>
          </p:cNvCxnSpPr>
          <p:nvPr/>
        </p:nvCxnSpPr>
        <p:spPr>
          <a:xfrm>
            <a:off x="4207048" y="979212"/>
            <a:ext cx="0" cy="727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/>
          <p:cNvCxnSpPr>
            <a:stCxn id="22" idx="3"/>
            <a:endCxn id="7" idx="1"/>
          </p:cNvCxnSpPr>
          <p:nvPr/>
        </p:nvCxnSpPr>
        <p:spPr>
          <a:xfrm flipV="1">
            <a:off x="2195736" y="583168"/>
            <a:ext cx="720080" cy="1880547"/>
          </a:xfrm>
          <a:prstGeom prst="bentConnector3">
            <a:avLst>
              <a:gd name="adj1" fmla="val 2460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15" idx="2"/>
          </p:cNvCxnSpPr>
          <p:nvPr/>
        </p:nvCxnSpPr>
        <p:spPr>
          <a:xfrm>
            <a:off x="4207048" y="3903874"/>
            <a:ext cx="12258" cy="101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>
            <a:off x="2195736" y="3644858"/>
            <a:ext cx="504056" cy="4322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5724128" y="3644858"/>
            <a:ext cx="576064" cy="4322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cxnSpLocks/>
            <a:stCxn id="15" idx="3"/>
            <a:endCxn id="21" idx="1"/>
          </p:cNvCxnSpPr>
          <p:nvPr/>
        </p:nvCxnSpPr>
        <p:spPr>
          <a:xfrm flipV="1">
            <a:off x="5822647" y="2150479"/>
            <a:ext cx="189513" cy="32744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endCxn id="16" idx="0"/>
          </p:cNvCxnSpPr>
          <p:nvPr/>
        </p:nvCxnSpPr>
        <p:spPr>
          <a:xfrm>
            <a:off x="4267180" y="4825907"/>
            <a:ext cx="13235" cy="1588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endCxn id="17" idx="0"/>
          </p:cNvCxnSpPr>
          <p:nvPr/>
        </p:nvCxnSpPr>
        <p:spPr>
          <a:xfrm>
            <a:off x="1403648" y="4797152"/>
            <a:ext cx="0" cy="2152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10" idx="2"/>
          </p:cNvCxnSpPr>
          <p:nvPr/>
        </p:nvCxnSpPr>
        <p:spPr>
          <a:xfrm>
            <a:off x="7236296" y="4797152"/>
            <a:ext cx="0" cy="2152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4579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316B715734263438314F741EB0C4414" ma:contentTypeVersion="11" ma:contentTypeDescription="Create a new document." ma:contentTypeScope="" ma:versionID="140d91d67d74284d2687ab15eca3f066">
  <xsd:schema xmlns:xsd="http://www.w3.org/2001/XMLSchema" xmlns:xs="http://www.w3.org/2001/XMLSchema" xmlns:p="http://schemas.microsoft.com/office/2006/metadata/properties" xmlns:ns3="4f8bc558-e6c2-4c22-aec4-86028705be6e" xmlns:ns4="ab0784b5-0edf-4e2f-ba5d-91775f08b3ff" targetNamespace="http://schemas.microsoft.com/office/2006/metadata/properties" ma:root="true" ma:fieldsID="ceef0c21ad7f94d0fb4afe02828c19db" ns3:_="" ns4:_="">
    <xsd:import namespace="4f8bc558-e6c2-4c22-aec4-86028705be6e"/>
    <xsd:import namespace="ab0784b5-0edf-4e2f-ba5d-91775f08b3f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8bc558-e6c2-4c22-aec4-86028705be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0784b5-0edf-4e2f-ba5d-91775f08b3f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121A39B-B201-45F8-BC49-AF84ADE57E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8bc558-e6c2-4c22-aec4-86028705be6e"/>
    <ds:schemaRef ds:uri="ab0784b5-0edf-4e2f-ba5d-91775f08b3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AFDA84B-4221-499B-B6A3-3CC9435475B6}">
  <ds:schemaRefs>
    <ds:schemaRef ds:uri="http://www.w3.org/XML/1998/namespace"/>
    <ds:schemaRef ds:uri="http://purl.org/dc/dcmitype/"/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ab0784b5-0edf-4e2f-ba5d-91775f08b3ff"/>
    <ds:schemaRef ds:uri="http://schemas.microsoft.com/office/2006/metadata/properties"/>
    <ds:schemaRef ds:uri="http://schemas.microsoft.com/office/infopath/2007/PartnerControls"/>
    <ds:schemaRef ds:uri="4f8bc558-e6c2-4c22-aec4-86028705be6e"/>
  </ds:schemaRefs>
</ds:datastoreItem>
</file>

<file path=customXml/itemProps3.xml><?xml version="1.0" encoding="utf-8"?>
<ds:datastoreItem xmlns:ds="http://schemas.openxmlformats.org/officeDocument/2006/customXml" ds:itemID="{41B5DAB9-88F0-4463-9F2E-DA75DB8E069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235</Words>
  <Application>Microsoft Office PowerPoint</Application>
  <PresentationFormat>On-screen Show (4:3)</PresentationFormat>
  <Paragraphs>72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Jeannie Adam</cp:lastModifiedBy>
  <cp:revision>308</cp:revision>
  <cp:lastPrinted>2024-02-15T14:49:14Z</cp:lastPrinted>
  <dcterms:created xsi:type="dcterms:W3CDTF">2015-01-20T15:17:28Z</dcterms:created>
  <dcterms:modified xsi:type="dcterms:W3CDTF">2024-12-11T14:06:03Z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0x0101007316B715734263438314F741EB0C4414</vt:lpwstr>
  </property>
</Properties>
</file>